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8" r:id="rId6"/>
    <p:sldId id="260" r:id="rId7"/>
    <p:sldId id="270" r:id="rId8"/>
    <p:sldId id="259" r:id="rId9"/>
  </p:sldIdLst>
  <p:sldSz cx="18288000" cy="10287000"/>
  <p:notesSz cx="10287000" cy="18288000"/>
  <p:embeddedFontLst>
    <p:embeddedFont>
      <p:font typeface="BM Dohyeon" panose="020B0600000101010101" pitchFamily="34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ngwonEduAll OTF Bold" panose="02020603020101020101" pitchFamily="18" charset="-127"/>
      <p:bold r:id="rId16"/>
    </p:embeddedFont>
    <p:embeddedFont>
      <p:font typeface="GangwonEduPower ExtraBold" panose="02020603020101020101" pitchFamily="18" charset="-127"/>
      <p:bold r:id="rId17"/>
    </p:embeddedFont>
    <p:embeddedFont>
      <p:font typeface="GangwonEduSaeeum OTF Medium" panose="02020603020101020101" pitchFamily="18" charset="-12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3030"/>
    <a:srgbClr val="A08130"/>
    <a:srgbClr val="DAB03F"/>
    <a:srgbClr val="E9CD51"/>
    <a:srgbClr val="EF7447"/>
    <a:srgbClr val="FF8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72" d="100"/>
          <a:sy n="72" d="100"/>
        </p:scale>
        <p:origin x="760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11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4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95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274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60256" y="1698750"/>
            <a:ext cx="5149726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0" i="0" u="none" strike="noStrike" cap="none" dirty="0" err="1">
                <a:solidFill>
                  <a:srgbClr val="000000"/>
                </a:solidFill>
                <a:latin typeface="BM Dohyeon" panose="020B0600000101010101" pitchFamily="34" charset="-127"/>
                <a:ea typeface="BM Dohyeon" panose="020B0600000101010101" pitchFamily="34" charset="-127"/>
                <a:sym typeface="Arial"/>
              </a:rPr>
              <a:t>영화</a:t>
            </a:r>
            <a:r>
              <a:rPr lang="ko-KR" altLang="en-US" sz="5000" b="0" i="0" u="none" strike="noStrike" cap="none" dirty="0" err="1">
                <a:solidFill>
                  <a:srgbClr val="000000"/>
                </a:solidFill>
                <a:latin typeface="BM Dohyeon" panose="020B0600000101010101" pitchFamily="34" charset="-127"/>
                <a:ea typeface="BM Dohyeon" panose="020B0600000101010101" pitchFamily="34" charset="-127"/>
                <a:sym typeface="Arial"/>
              </a:rPr>
              <a:t>를</a:t>
            </a:r>
            <a:endParaRPr sz="5000" dirty="0">
              <a:solidFill>
                <a:schemeClr val="dk1"/>
              </a:solidFill>
              <a:latin typeface="BM Dohyeon" panose="020B0600000101010101" pitchFamily="34" charset="-127"/>
              <a:ea typeface="BM Dohyeon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257905" y="1717143"/>
            <a:ext cx="508468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800" dirty="0">
                <a:latin typeface="BM Dohyeon" panose="020B0600000101010101" pitchFamily="34" charset="-127"/>
                <a:ea typeface="BM Dohyeon" panose="020B0600000101010101" pitchFamily="34" charset="-127"/>
                <a:cs typeface="Calibri"/>
              </a:rPr>
              <a:t>담다</a:t>
            </a:r>
            <a:endParaRPr sz="1800" dirty="0">
              <a:solidFill>
                <a:schemeClr val="dk1"/>
              </a:solidFill>
              <a:latin typeface="BM Dohyeon" panose="020B0600000101010101" pitchFamily="34" charset="-127"/>
              <a:ea typeface="BM Dohyeon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01234"/>
            <a:ext cx="18302363" cy="17844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2746041" y="6922252"/>
            <a:ext cx="270660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Noto Sans Light"/>
                <a:sym typeface="Noto Sans Light"/>
              </a:rPr>
              <a:t>정답</a:t>
            </a:r>
            <a:r>
              <a:rPr lang="en-US" sz="21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Noto Sans Light"/>
                <a:sym typeface="Noto Sans Light"/>
              </a:rPr>
              <a:t>. </a:t>
            </a:r>
            <a:r>
              <a:rPr lang="en-US" sz="2100" dirty="0" err="1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Noto Sans"/>
                <a:sym typeface="Noto Sans"/>
              </a:rPr>
              <a:t>조각별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3268196" y="7006402"/>
            <a:ext cx="11634042" cy="2696722"/>
            <a:chOff x="3268196" y="7006402"/>
            <a:chExt cx="11634042" cy="2696722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3268196" y="7006402"/>
              <a:ext cx="11634042" cy="2696722"/>
              <a:chOff x="3268196" y="7006402"/>
              <a:chExt cx="11634042" cy="2696722"/>
            </a:xfrm>
          </p:grpSpPr>
          <p:pic>
            <p:nvPicPr>
              <p:cNvPr id="93" name="Google Shape;93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335991" y="7873685"/>
                <a:ext cx="5817021" cy="134836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4" name="Google Shape;94;p13"/>
              <p:cNvGrpSpPr/>
              <p:nvPr/>
            </p:nvGrpSpPr>
            <p:grpSpPr>
              <a:xfrm>
                <a:off x="3268196" y="7006402"/>
                <a:ext cx="11634042" cy="2696722"/>
                <a:chOff x="3268196" y="7006402"/>
                <a:chExt cx="11634042" cy="2696722"/>
              </a:xfrm>
            </p:grpSpPr>
            <p:pic>
              <p:nvPicPr>
                <p:cNvPr id="95" name="Google Shape;95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268196" y="7006402"/>
                  <a:ext cx="11634042" cy="26967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" name="Google Shape;96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6132702" y="7636577"/>
                  <a:ext cx="5817021" cy="13483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7" name="Google Shape;97;p13"/>
              <p:cNvSpPr txBox="1"/>
              <p:nvPr/>
            </p:nvSpPr>
            <p:spPr>
              <a:xfrm>
                <a:off x="6637534" y="7875848"/>
                <a:ext cx="4807357" cy="1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471099" y="8843891"/>
                <a:ext cx="5523026" cy="454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" name="Google Shape;99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1200000">
              <a:off x="6204279" y="7831559"/>
              <a:ext cx="952381" cy="2175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912431" y="4330451"/>
            <a:ext cx="2567280" cy="25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149807" y="6494997"/>
            <a:ext cx="2117643" cy="46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31287" y="4330451"/>
            <a:ext cx="2567280" cy="25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66236" y="6498216"/>
            <a:ext cx="2117643" cy="46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50143" y="4330451"/>
            <a:ext cx="2567280" cy="25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82012" y="6510097"/>
            <a:ext cx="2117643" cy="46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3"/>
          <p:cNvGrpSpPr/>
          <p:nvPr/>
        </p:nvGrpSpPr>
        <p:grpSpPr>
          <a:xfrm>
            <a:off x="4887292" y="2892025"/>
            <a:ext cx="5134560" cy="5134560"/>
            <a:chOff x="4887292" y="2892025"/>
            <a:chExt cx="5134560" cy="5134560"/>
          </a:xfrm>
        </p:grpSpPr>
        <p:pic>
          <p:nvPicPr>
            <p:cNvPr id="107" name="Google Shape;107;p1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887292" y="2892025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087147" y="4091880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3"/>
          <p:cNvSpPr txBox="1"/>
          <p:nvPr/>
        </p:nvSpPr>
        <p:spPr>
          <a:xfrm>
            <a:off x="5498058" y="4189438"/>
            <a:ext cx="3636600" cy="213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 dirty="0" err="1">
                <a:solidFill>
                  <a:srgbClr val="000000"/>
                </a:solidFill>
                <a:latin typeface="GangwonEduPower ExtraBold" panose="02020603020101020101" pitchFamily="18" charset="-127"/>
                <a:ea typeface="GangwonEduPower ExtraBold" panose="02020603020101020101" pitchFamily="18" charset="-127"/>
                <a:sym typeface="Arial"/>
              </a:rPr>
              <a:t>ㄱ</a:t>
            </a:r>
            <a:endParaRPr sz="1800" dirty="0">
              <a:solidFill>
                <a:schemeClr val="dk1"/>
              </a:solidFill>
              <a:latin typeface="GangwonEduPower ExtraBold" panose="02020603020101020101" pitchFamily="18" charset="-127"/>
              <a:ea typeface="GangwonEduPower Extra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69000" y="4330451"/>
            <a:ext cx="2567280" cy="256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>
            <a:off x="8168436" y="2892025"/>
            <a:ext cx="5134560" cy="5134560"/>
            <a:chOff x="8168436" y="2892025"/>
            <a:chExt cx="5134560" cy="5134560"/>
          </a:xfrm>
        </p:grpSpPr>
        <p:pic>
          <p:nvPicPr>
            <p:cNvPr id="112" name="Google Shape;112;p1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168436" y="2892025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9368291" y="4091880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3"/>
          <p:cNvSpPr txBox="1"/>
          <p:nvPr/>
        </p:nvSpPr>
        <p:spPr>
          <a:xfrm>
            <a:off x="8779230" y="4189438"/>
            <a:ext cx="3636600" cy="213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 dirty="0" err="1">
                <a:solidFill>
                  <a:srgbClr val="000000"/>
                </a:solidFill>
                <a:latin typeface="GangwonEduPower ExtraBold" panose="02020603020101020101" pitchFamily="18" charset="-127"/>
                <a:ea typeface="GangwonEduPower ExtraBold" panose="02020603020101020101" pitchFamily="18" charset="-127"/>
                <a:sym typeface="Arial"/>
              </a:rPr>
              <a:t>ㅂ</a:t>
            </a:r>
            <a:endParaRPr sz="1800" dirty="0">
              <a:solidFill>
                <a:schemeClr val="dk1"/>
              </a:solidFill>
              <a:latin typeface="GangwonEduPower ExtraBold" panose="02020603020101020101" pitchFamily="18" charset="-127"/>
              <a:ea typeface="GangwonEduPower Extra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12060353" y="4189438"/>
            <a:ext cx="3636600" cy="3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65297" y="6494997"/>
            <a:ext cx="2117643" cy="46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3"/>
          <p:cNvGrpSpPr/>
          <p:nvPr/>
        </p:nvGrpSpPr>
        <p:grpSpPr>
          <a:xfrm>
            <a:off x="11449579" y="2892025"/>
            <a:ext cx="5134560" cy="5140800"/>
            <a:chOff x="11449579" y="2892025"/>
            <a:chExt cx="5134560" cy="5140800"/>
          </a:xfrm>
        </p:grpSpPr>
        <p:pic>
          <p:nvPicPr>
            <p:cNvPr id="118" name="Google Shape;118;p1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449579" y="2892025"/>
              <a:ext cx="5134560" cy="51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649435" y="4091880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3"/>
          <p:cNvGrpSpPr/>
          <p:nvPr/>
        </p:nvGrpSpPr>
        <p:grpSpPr>
          <a:xfrm>
            <a:off x="1606148" y="2892025"/>
            <a:ext cx="5134560" cy="5134560"/>
            <a:chOff x="1606148" y="2892025"/>
            <a:chExt cx="5134560" cy="5134560"/>
          </a:xfrm>
        </p:grpSpPr>
        <p:pic>
          <p:nvPicPr>
            <p:cNvPr id="121" name="Google Shape;121;p1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606148" y="2892025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806003" y="4091880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3"/>
          <p:cNvSpPr txBox="1"/>
          <p:nvPr/>
        </p:nvSpPr>
        <p:spPr>
          <a:xfrm>
            <a:off x="2785286" y="4189438"/>
            <a:ext cx="2499900" cy="213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 dirty="0" err="1">
                <a:solidFill>
                  <a:srgbClr val="000000"/>
                </a:solidFill>
                <a:latin typeface="GangwonEduPower ExtraBold" panose="02020603020101020101" pitchFamily="18" charset="-127"/>
                <a:ea typeface="GangwonEduPower ExtraBold" panose="02020603020101020101" pitchFamily="18" charset="-127"/>
                <a:sym typeface="Arial"/>
              </a:rPr>
              <a:t>ㅈ</a:t>
            </a:r>
            <a:endParaRPr sz="1800" dirty="0">
              <a:solidFill>
                <a:schemeClr val="dk1"/>
              </a:solidFill>
              <a:latin typeface="GangwonEduPower ExtraBold" panose="02020603020101020101" pitchFamily="18" charset="-127"/>
              <a:ea typeface="GangwonEduPower Extra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4927048" y="4841333"/>
            <a:ext cx="10421849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5400000">
            <a:off x="12858822" y="4875787"/>
            <a:ext cx="10319328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925057" y="8063293"/>
            <a:ext cx="3094617" cy="284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922724" y="7495934"/>
            <a:ext cx="3155998" cy="339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55535" y="2128150"/>
            <a:ext cx="238095" cy="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696207" y="2134499"/>
            <a:ext cx="238095" cy="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50896" y="2109102"/>
            <a:ext cx="238095" cy="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068855" y="2139261"/>
            <a:ext cx="238095" cy="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824451" y="2147198"/>
            <a:ext cx="238095" cy="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96334" y="4398304"/>
            <a:ext cx="245649" cy="2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29745" y="4398304"/>
            <a:ext cx="245649" cy="2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28072" y="4398304"/>
            <a:ext cx="245649" cy="2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681675" y="4398304"/>
            <a:ext cx="245649" cy="2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114;p13">
            <a:extLst>
              <a:ext uri="{FF2B5EF4-FFF2-40B4-BE49-F238E27FC236}">
                <a16:creationId xmlns:a16="http://schemas.microsoft.com/office/drawing/2014/main" id="{99B59E7F-9285-CE42-9E31-EB04EA5A0105}"/>
              </a:ext>
            </a:extLst>
          </p:cNvPr>
          <p:cNvSpPr txBox="1"/>
          <p:nvPr/>
        </p:nvSpPr>
        <p:spPr>
          <a:xfrm>
            <a:off x="12114775" y="4189437"/>
            <a:ext cx="3636600" cy="213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 dirty="0">
                <a:solidFill>
                  <a:srgbClr val="000000"/>
                </a:solidFill>
                <a:latin typeface="GangwonEduPower ExtraBold" panose="02020603020101020101" pitchFamily="18" charset="-127"/>
                <a:ea typeface="GangwonEduPower ExtraBold" panose="02020603020101020101" pitchFamily="18" charset="-127"/>
                <a:sym typeface="Arial"/>
              </a:rPr>
              <a:t>★</a:t>
            </a:r>
            <a:endParaRPr sz="1800" dirty="0">
              <a:solidFill>
                <a:schemeClr val="dk1"/>
              </a:solidFill>
              <a:latin typeface="GangwonEduPower ExtraBold" panose="02020603020101020101" pitchFamily="18" charset="-127"/>
              <a:ea typeface="GangwonEduPower Extra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CF76B-77B2-594C-8768-AC601DBDAC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3032" y="1019503"/>
            <a:ext cx="2448200" cy="244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2220" y="2201502"/>
            <a:ext cx="10854439" cy="555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2220" y="7348916"/>
            <a:ext cx="8924956" cy="46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4"/>
          <p:cNvGrpSpPr/>
          <p:nvPr/>
        </p:nvGrpSpPr>
        <p:grpSpPr>
          <a:xfrm>
            <a:off x="1969201" y="-108177"/>
            <a:ext cx="5134560" cy="5134560"/>
            <a:chOff x="1969201" y="-108177"/>
            <a:chExt cx="5134560" cy="5134560"/>
          </a:xfrm>
        </p:grpSpPr>
        <p:pic>
          <p:nvPicPr>
            <p:cNvPr id="145" name="Google Shape;145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74885" y="1359218"/>
            <a:ext cx="289694" cy="2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5952543" y="2824038"/>
            <a:ext cx="1196164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DC78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4조가 </a:t>
            </a:r>
            <a:r>
              <a:rPr lang="en-US" sz="5000" dirty="0" err="1">
                <a:solidFill>
                  <a:srgbClr val="FFDC78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열심히한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598820" y="1278846"/>
            <a:ext cx="236409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Lv. 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3479671" y="1885391"/>
            <a:ext cx="2994514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01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14427381" y="7080616"/>
            <a:ext cx="32536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000000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  <a:sym typeface="Arial"/>
              </a:rPr>
              <a:t>쉬워</a:t>
            </a:r>
            <a:endParaRPr sz="1800" dirty="0">
              <a:solidFill>
                <a:schemeClr val="dk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8640000">
            <a:off x="15357192" y="8163326"/>
            <a:ext cx="745058" cy="17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640652" y="6421708"/>
            <a:ext cx="636604" cy="5827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/>
        </p:nvSpPr>
        <p:spPr>
          <a:xfrm>
            <a:off x="3991663" y="3697057"/>
            <a:ext cx="109973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 err="1">
                <a:solidFill>
                  <a:srgbClr val="FFFFFF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역할</a:t>
            </a:r>
            <a:endParaRPr sz="24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09314" y="6021629"/>
            <a:ext cx="4681650" cy="503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-4934191" y="4834191"/>
            <a:ext cx="10436134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2858822" y="4875787"/>
            <a:ext cx="10319328" cy="5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6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746" y="1448573"/>
            <a:ext cx="15312222" cy="77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2629" y="1448573"/>
            <a:ext cx="13276339" cy="567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5"/>
          <p:cNvGrpSpPr/>
          <p:nvPr/>
        </p:nvGrpSpPr>
        <p:grpSpPr>
          <a:xfrm>
            <a:off x="-740434" y="-550954"/>
            <a:ext cx="7517510" cy="5134560"/>
            <a:chOff x="-187363" y="-467169"/>
            <a:chExt cx="5134560" cy="5134560"/>
          </a:xfrm>
        </p:grpSpPr>
        <p:pic>
          <p:nvPicPr>
            <p:cNvPr id="166" name="Google Shape;166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83728" y="856795"/>
            <a:ext cx="289694" cy="2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1442256" y="919855"/>
            <a:ext cx="2790446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>
                <a:latin typeface="BM Dohyeon" panose="020B0600000101010101" pitchFamily="34" charset="-127"/>
                <a:ea typeface="BM Dohyeon" panose="020B0600000101010101" pitchFamily="34" charset="-127"/>
              </a:rPr>
              <a:t>01</a:t>
            </a:r>
            <a:r>
              <a:rPr lang="en-US" sz="5200" dirty="0">
                <a:solidFill>
                  <a:srgbClr val="000000"/>
                </a:solidFill>
                <a:latin typeface="BM Dohyeon" panose="020B0600000101010101" pitchFamily="34" charset="-127"/>
                <a:ea typeface="BM Dohyeon" panose="020B0600000101010101" pitchFamily="34" charset="-127"/>
                <a:sym typeface="Arial"/>
              </a:rPr>
              <a:t>.</a:t>
            </a:r>
            <a:r>
              <a:rPr lang="en-US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205548" y="1805805"/>
            <a:ext cx="345192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BM Dohyeon" panose="020B0600000101010101" pitchFamily="34" charset="-127"/>
                <a:ea typeface="BM Dohyeon" panose="020B0600000101010101" pitchFamily="34" charset="-127"/>
                <a:cs typeface="Calibri"/>
                <a:sym typeface="Calibri"/>
              </a:rPr>
              <a:t>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BM Dohyeon" panose="020B0600000101010101" pitchFamily="34" charset="-127"/>
                <a:ea typeface="BM Dohyeon" panose="020B0600000101010101" pitchFamily="34" charset="-127"/>
                <a:cs typeface="Calibri"/>
                <a:sym typeface="Calibri"/>
              </a:rPr>
              <a:t>PARTICIPATION</a:t>
            </a:r>
            <a:endParaRPr lang="en-US" sz="800" b="1" dirty="0">
              <a:solidFill>
                <a:schemeClr val="dk1"/>
              </a:solidFill>
              <a:latin typeface="BM Dohyeon" panose="020B0600000101010101" pitchFamily="34" charset="-127"/>
              <a:ea typeface="BM Dohyeon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7" name="Google Shape;288;p22">
            <a:extLst>
              <a:ext uri="{FF2B5EF4-FFF2-40B4-BE49-F238E27FC236}">
                <a16:creationId xmlns:a16="http://schemas.microsoft.com/office/drawing/2014/main" id="{49772C60-2199-8B4D-9DAA-ABCC38600DE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4413" y="6773833"/>
            <a:ext cx="4088879" cy="41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89;p22">
            <a:extLst>
              <a:ext uri="{FF2B5EF4-FFF2-40B4-BE49-F238E27FC236}">
                <a16:creationId xmlns:a16="http://schemas.microsoft.com/office/drawing/2014/main" id="{8A52431B-BE9F-1D44-9C26-DD4D28BDF5D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02961" y="6701463"/>
            <a:ext cx="4344229" cy="41791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EF0067-A5DB-A64D-BDD0-931ACD14192C}"/>
              </a:ext>
            </a:extLst>
          </p:cNvPr>
          <p:cNvSpPr txBox="1"/>
          <p:nvPr/>
        </p:nvSpPr>
        <p:spPr>
          <a:xfrm>
            <a:off x="2605945" y="6072207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메인</a:t>
            </a:r>
            <a:r>
              <a:rPr kumimoji="1" lang="en-US" altLang="ko-KR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,</a:t>
            </a:r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</a:t>
            </a:r>
            <a:r>
              <a:rPr kumimoji="1" lang="ko-KR" altLang="en-US" sz="36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서브메인</a:t>
            </a:r>
            <a:r>
              <a:rPr kumimoji="1" lang="en-US" altLang="ko-KR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,</a:t>
            </a:r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디테일</a:t>
            </a:r>
            <a:endParaRPr kumimoji="1" lang="en-US" altLang="ko-KR" sz="36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62078-DB3D-834D-9A75-319E01DC04D7}"/>
              </a:ext>
            </a:extLst>
          </p:cNvPr>
          <p:cNvSpPr txBox="1"/>
          <p:nvPr/>
        </p:nvSpPr>
        <p:spPr>
          <a:xfrm>
            <a:off x="6975377" y="6072206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회원관리</a:t>
            </a:r>
            <a:r>
              <a:rPr kumimoji="1" lang="en-US" altLang="ko-KR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,</a:t>
            </a:r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</a:t>
            </a:r>
            <a:r>
              <a:rPr kumimoji="1" lang="ko-KR" altLang="en-US" sz="36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마이페이지</a:t>
            </a:r>
            <a:endParaRPr kumimoji="1" lang="en-US" altLang="ko-KR" sz="36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E09CB-6405-4845-8061-051C72BF4C06}"/>
              </a:ext>
            </a:extLst>
          </p:cNvPr>
          <p:cNvSpPr txBox="1"/>
          <p:nvPr/>
        </p:nvSpPr>
        <p:spPr>
          <a:xfrm>
            <a:off x="11319606" y="6072206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작은별남기기</a:t>
            </a:r>
            <a:r>
              <a:rPr kumimoji="1" lang="en-US" altLang="ko-KR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(</a:t>
            </a:r>
            <a:r>
              <a:rPr kumimoji="1" lang="ko-KR" altLang="en-US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코멘트</a:t>
            </a:r>
            <a:r>
              <a:rPr kumimoji="1" lang="en-US" altLang="ko-KR" sz="36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E6CDB0-E3D2-F542-AC0D-02E8CE905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7510" y="3482953"/>
            <a:ext cx="2275064" cy="227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8B0428-3189-A443-B45A-39B863B596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5731" y="3633061"/>
            <a:ext cx="1925688" cy="1925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45E656-0E82-564A-800B-621AF278AD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8239" y="3523250"/>
            <a:ext cx="2275064" cy="22750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2220" y="2201502"/>
            <a:ext cx="10854439" cy="555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2220" y="7348916"/>
            <a:ext cx="8924956" cy="46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4"/>
          <p:cNvGrpSpPr/>
          <p:nvPr/>
        </p:nvGrpSpPr>
        <p:grpSpPr>
          <a:xfrm>
            <a:off x="1969201" y="-108177"/>
            <a:ext cx="5134560" cy="5134560"/>
            <a:chOff x="1969201" y="-108177"/>
            <a:chExt cx="5134560" cy="5134560"/>
          </a:xfrm>
        </p:grpSpPr>
        <p:pic>
          <p:nvPicPr>
            <p:cNvPr id="145" name="Google Shape;145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74885" y="1359218"/>
            <a:ext cx="289694" cy="2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5952543" y="2824038"/>
            <a:ext cx="1196164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>
                <a:solidFill>
                  <a:srgbClr val="FFDC78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Calibri"/>
              </a:rPr>
              <a:t>적당히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598820" y="1278846"/>
            <a:ext cx="236409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Lv. 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3479671" y="1885391"/>
            <a:ext cx="2994514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0</a:t>
            </a:r>
            <a:r>
              <a:rPr lang="en-US" altLang="ko-KR" sz="97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2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3991663" y="3697057"/>
            <a:ext cx="109973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400" dirty="0">
                <a:solidFill>
                  <a:srgbClr val="FFFFFF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Calibri"/>
                <a:sym typeface="Calibri"/>
              </a:rPr>
              <a:t>시스템 구조</a:t>
            </a:r>
            <a:endParaRPr sz="24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-4934191" y="4834191"/>
            <a:ext cx="10436134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2858822" y="4875787"/>
            <a:ext cx="10319328" cy="56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00;p17">
            <a:extLst>
              <a:ext uri="{FF2B5EF4-FFF2-40B4-BE49-F238E27FC236}">
                <a16:creationId xmlns:a16="http://schemas.microsoft.com/office/drawing/2014/main" id="{D58B4C33-9B0C-ED4D-A114-EEACF77B73BF}"/>
              </a:ext>
            </a:extLst>
          </p:cNvPr>
          <p:cNvSpPr txBox="1"/>
          <p:nvPr/>
        </p:nvSpPr>
        <p:spPr>
          <a:xfrm>
            <a:off x="14664567" y="6322109"/>
            <a:ext cx="32536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000000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  <a:sym typeface="Arial"/>
              </a:rPr>
              <a:t>좀</a:t>
            </a:r>
            <a:r>
              <a:rPr lang="en-US" sz="6000" dirty="0">
                <a:solidFill>
                  <a:srgbClr val="000000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  <a:sym typeface="Arial"/>
              </a:rPr>
              <a:t>어려워</a:t>
            </a:r>
            <a:endParaRPr sz="1800" dirty="0">
              <a:solidFill>
                <a:schemeClr val="dk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20" name="Google Shape;202;p17">
            <a:extLst>
              <a:ext uri="{FF2B5EF4-FFF2-40B4-BE49-F238E27FC236}">
                <a16:creationId xmlns:a16="http://schemas.microsoft.com/office/drawing/2014/main" id="{D175337F-1E8D-5743-9454-8543C05DA50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71881" y="5555264"/>
            <a:ext cx="5212990" cy="4795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16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6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746" y="1457295"/>
            <a:ext cx="15312222" cy="77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2629" y="1448573"/>
            <a:ext cx="13276339" cy="567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5"/>
          <p:cNvGrpSpPr/>
          <p:nvPr/>
        </p:nvGrpSpPr>
        <p:grpSpPr>
          <a:xfrm>
            <a:off x="-723468" y="-532303"/>
            <a:ext cx="7517510" cy="5134560"/>
            <a:chOff x="-187363" y="-467169"/>
            <a:chExt cx="5134560" cy="5134560"/>
          </a:xfrm>
        </p:grpSpPr>
        <p:pic>
          <p:nvPicPr>
            <p:cNvPr id="166" name="Google Shape;166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83728" y="856795"/>
            <a:ext cx="289694" cy="2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1442256" y="919855"/>
            <a:ext cx="2790446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>
                <a:latin typeface="BM Dohyeon" panose="020B0600000101010101" pitchFamily="34" charset="-127"/>
                <a:ea typeface="BM Dohyeon" panose="020B0600000101010101" pitchFamily="34" charset="-127"/>
              </a:rPr>
              <a:t>02</a:t>
            </a:r>
            <a:r>
              <a:rPr lang="en-US" sz="5200" dirty="0">
                <a:solidFill>
                  <a:srgbClr val="000000"/>
                </a:solidFill>
                <a:latin typeface="BM Dohyeon" panose="020B0600000101010101" pitchFamily="34" charset="-127"/>
                <a:ea typeface="BM Dohyeon" panose="020B0600000101010101" pitchFamily="34" charset="-127"/>
                <a:sym typeface="Arial"/>
              </a:rPr>
              <a:t>.</a:t>
            </a:r>
            <a:r>
              <a:rPr lang="en-US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205548" y="2005860"/>
            <a:ext cx="345192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  <a:latin typeface="BM Dohyeon" panose="020B0600000101010101" pitchFamily="34" charset="-127"/>
                <a:ea typeface="BM Dohyeon" panose="020B0600000101010101" pitchFamily="34" charset="-127"/>
                <a:cs typeface="Calibri"/>
                <a:sym typeface="Calibri"/>
              </a:rPr>
              <a:t>STRUCTURE</a:t>
            </a:r>
          </a:p>
        </p:txBody>
      </p:sp>
      <p:sp>
        <p:nvSpPr>
          <p:cNvPr id="5" name="원통[C] 4">
            <a:extLst>
              <a:ext uri="{FF2B5EF4-FFF2-40B4-BE49-F238E27FC236}">
                <a16:creationId xmlns:a16="http://schemas.microsoft.com/office/drawing/2014/main" id="{B0A86A35-7F3C-4848-888F-68E1EFFD44E8}"/>
              </a:ext>
            </a:extLst>
          </p:cNvPr>
          <p:cNvSpPr/>
          <p:nvPr/>
        </p:nvSpPr>
        <p:spPr>
          <a:xfrm>
            <a:off x="1976309" y="3657599"/>
            <a:ext cx="2843210" cy="4638929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5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평점순</a:t>
            </a:r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검색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디테일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장르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예고편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이미지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개봉예정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최신영화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 </a:t>
            </a:r>
          </a:p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인기영화</a:t>
            </a:r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API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2D5F2F-FA0E-3A49-858F-7E85D529D567}"/>
              </a:ext>
            </a:extLst>
          </p:cNvPr>
          <p:cNvSpPr/>
          <p:nvPr/>
        </p:nvSpPr>
        <p:spPr>
          <a:xfrm>
            <a:off x="10462834" y="2623406"/>
            <a:ext cx="2036238" cy="7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메인 화면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06513-F79E-3649-AEBE-E4D6EA4A1D24}"/>
              </a:ext>
            </a:extLst>
          </p:cNvPr>
          <p:cNvSpPr/>
          <p:nvPr/>
        </p:nvSpPr>
        <p:spPr>
          <a:xfrm>
            <a:off x="12886451" y="2614417"/>
            <a:ext cx="2036238" cy="7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서브메인</a:t>
            </a:r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855C29-020D-A74E-95B8-5A64B097AA00}"/>
              </a:ext>
            </a:extLst>
          </p:cNvPr>
          <p:cNvSpPr/>
          <p:nvPr/>
        </p:nvSpPr>
        <p:spPr>
          <a:xfrm>
            <a:off x="10462834" y="3603167"/>
            <a:ext cx="2036238" cy="7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디테일 화면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70FE23-36D5-3B43-B028-A1B1B86F1BC4}"/>
              </a:ext>
            </a:extLst>
          </p:cNvPr>
          <p:cNvSpPr/>
          <p:nvPr/>
        </p:nvSpPr>
        <p:spPr>
          <a:xfrm>
            <a:off x="12886451" y="3594178"/>
            <a:ext cx="2036238" cy="7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마이페이지</a:t>
            </a:r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 화면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D114BC-3A25-674E-979B-8700F93534D0}"/>
              </a:ext>
            </a:extLst>
          </p:cNvPr>
          <p:cNvSpPr/>
          <p:nvPr/>
        </p:nvSpPr>
        <p:spPr>
          <a:xfrm>
            <a:off x="11672293" y="4602257"/>
            <a:ext cx="2036238" cy="7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코멘트 리스트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B96CA0-AFCC-AE4A-9A23-1C07BA546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698" y="3663103"/>
            <a:ext cx="2423179" cy="242317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2BC318-64C0-3441-A2F6-83E72EE1A5EB}"/>
              </a:ext>
            </a:extLst>
          </p:cNvPr>
          <p:cNvCxnSpPr>
            <a:cxnSpLocks/>
          </p:cNvCxnSpPr>
          <p:nvPr/>
        </p:nvCxnSpPr>
        <p:spPr>
          <a:xfrm flipV="1">
            <a:off x="4819519" y="4874692"/>
            <a:ext cx="2124370" cy="109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CCC8C7-E06C-244B-A6F9-A2107BCE5D40}"/>
              </a:ext>
            </a:extLst>
          </p:cNvPr>
          <p:cNvCxnSpPr>
            <a:cxnSpLocks/>
          </p:cNvCxnSpPr>
          <p:nvPr/>
        </p:nvCxnSpPr>
        <p:spPr>
          <a:xfrm>
            <a:off x="9068259" y="4885690"/>
            <a:ext cx="116943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608ABDB-CE49-7F47-BD8F-5F43F0A5D67A}"/>
              </a:ext>
            </a:extLst>
          </p:cNvPr>
          <p:cNvSpPr/>
          <p:nvPr/>
        </p:nvSpPr>
        <p:spPr>
          <a:xfrm>
            <a:off x="10237695" y="2374912"/>
            <a:ext cx="4950886" cy="31271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Google Shape;238;p19">
            <a:extLst>
              <a:ext uri="{FF2B5EF4-FFF2-40B4-BE49-F238E27FC236}">
                <a16:creationId xmlns:a16="http://schemas.microsoft.com/office/drawing/2014/main" id="{7EA9FA1B-5AB3-DE4A-A027-76CDD107969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566237" y="4685990"/>
            <a:ext cx="3531557" cy="51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38986A-3511-9246-89A9-9A898F676E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0045" y="6995282"/>
            <a:ext cx="1063195" cy="1063195"/>
          </a:xfrm>
          <a:prstGeom prst="rect">
            <a:avLst/>
          </a:prstGeom>
        </p:spPr>
      </p:pic>
      <p:sp>
        <p:nvSpPr>
          <p:cNvPr id="34" name="대각선 방향의 모서리가 둥근 사각형 33">
            <a:extLst>
              <a:ext uri="{FF2B5EF4-FFF2-40B4-BE49-F238E27FC236}">
                <a16:creationId xmlns:a16="http://schemas.microsoft.com/office/drawing/2014/main" id="{F658551E-521F-474D-BCE2-031C003033DE}"/>
              </a:ext>
            </a:extLst>
          </p:cNvPr>
          <p:cNvSpPr/>
          <p:nvPr/>
        </p:nvSpPr>
        <p:spPr>
          <a:xfrm>
            <a:off x="6306265" y="6411086"/>
            <a:ext cx="6961146" cy="2347922"/>
          </a:xfrm>
          <a:prstGeom prst="round2Diag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B4B63F-15C0-B744-8B24-24CFD2D85DA9}"/>
              </a:ext>
            </a:extLst>
          </p:cNvPr>
          <p:cNvSpPr/>
          <p:nvPr/>
        </p:nvSpPr>
        <p:spPr>
          <a:xfrm>
            <a:off x="8006973" y="6928603"/>
            <a:ext cx="1264343" cy="1266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조각별</a:t>
            </a:r>
            <a:endParaRPr kumimoji="1" lang="en-US" altLang="ko-KR" sz="28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남기기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E303EE1-2679-CB40-B91C-9CD0544EA681}"/>
              </a:ext>
            </a:extLst>
          </p:cNvPr>
          <p:cNvSpPr/>
          <p:nvPr/>
        </p:nvSpPr>
        <p:spPr>
          <a:xfrm>
            <a:off x="9713414" y="6919614"/>
            <a:ext cx="1264343" cy="1266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err="1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팔로잉</a:t>
            </a:r>
            <a:endParaRPr kumimoji="1" lang="en-US" altLang="ko-KR" sz="28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페이지</a:t>
            </a:r>
            <a:endParaRPr kumimoji="1" lang="en-US" altLang="ko-KR" sz="28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6BF3FEF-113E-7A45-83A6-B596CC544B3C}"/>
              </a:ext>
            </a:extLst>
          </p:cNvPr>
          <p:cNvSpPr/>
          <p:nvPr/>
        </p:nvSpPr>
        <p:spPr>
          <a:xfrm>
            <a:off x="11389809" y="6946511"/>
            <a:ext cx="1264343" cy="1266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다양한</a:t>
            </a:r>
            <a:endParaRPr kumimoji="1" lang="en-US" altLang="ko-KR" sz="28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rPr>
              <a:t>영화 정보</a:t>
            </a:r>
            <a:endParaRPr kumimoji="1" lang="en-US" altLang="ko-KR" sz="2800" dirty="0">
              <a:solidFill>
                <a:schemeClr val="tx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82B50D5-7904-B340-A3D2-60EFF99C88C8}"/>
              </a:ext>
            </a:extLst>
          </p:cNvPr>
          <p:cNvCxnSpPr>
            <a:cxnSpLocks/>
          </p:cNvCxnSpPr>
          <p:nvPr/>
        </p:nvCxnSpPr>
        <p:spPr>
          <a:xfrm flipH="1" flipV="1">
            <a:off x="11317249" y="5502086"/>
            <a:ext cx="1" cy="9090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B67D879-2C80-C849-ADBC-E68A585077F6}"/>
              </a:ext>
            </a:extLst>
          </p:cNvPr>
          <p:cNvCxnSpPr>
            <a:cxnSpLocks/>
          </p:cNvCxnSpPr>
          <p:nvPr/>
        </p:nvCxnSpPr>
        <p:spPr>
          <a:xfrm flipH="1">
            <a:off x="9026064" y="4485854"/>
            <a:ext cx="1211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1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2220" y="2201502"/>
            <a:ext cx="10854439" cy="555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2220" y="7348916"/>
            <a:ext cx="8924956" cy="46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7"/>
          <p:cNvGrpSpPr/>
          <p:nvPr/>
        </p:nvGrpSpPr>
        <p:grpSpPr>
          <a:xfrm>
            <a:off x="1969201" y="-108177"/>
            <a:ext cx="5134560" cy="5134560"/>
            <a:chOff x="1969201" y="-108177"/>
            <a:chExt cx="5134560" cy="5134560"/>
          </a:xfrm>
        </p:grpSpPr>
        <p:pic>
          <p:nvPicPr>
            <p:cNvPr id="193" name="Google Shape;193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74885" y="1359218"/>
            <a:ext cx="289694" cy="28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-4912762" y="4855619"/>
            <a:ext cx="10393277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2858822" y="4875787"/>
            <a:ext cx="10319328" cy="56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4;p20">
            <a:extLst>
              <a:ext uri="{FF2B5EF4-FFF2-40B4-BE49-F238E27FC236}">
                <a16:creationId xmlns:a16="http://schemas.microsoft.com/office/drawing/2014/main" id="{AD46B5D7-A66E-7C41-968D-6B04DAAD8BDB}"/>
              </a:ext>
            </a:extLst>
          </p:cNvPr>
          <p:cNvSpPr txBox="1"/>
          <p:nvPr/>
        </p:nvSpPr>
        <p:spPr>
          <a:xfrm>
            <a:off x="8182428" y="7866731"/>
            <a:ext cx="325362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000000"/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  <a:sym typeface="Arial"/>
              </a:rPr>
              <a:t>어려워</a:t>
            </a:r>
            <a:endParaRPr sz="1800" dirty="0">
              <a:solidFill>
                <a:schemeClr val="dk1"/>
              </a:solidFill>
              <a:latin typeface="GangwonEduSaeeum OTF Medium" panose="02020603020101020101" pitchFamily="18" charset="-127"/>
              <a:ea typeface="GangwonEduSaeeum OTF 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9" name="Google Shape;258;p20">
            <a:extLst>
              <a:ext uri="{FF2B5EF4-FFF2-40B4-BE49-F238E27FC236}">
                <a16:creationId xmlns:a16="http://schemas.microsoft.com/office/drawing/2014/main" id="{D79A6517-FA3C-0A47-AC1A-A230F86DB0D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44511" y="5993533"/>
            <a:ext cx="4880333" cy="4694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48;p14">
            <a:extLst>
              <a:ext uri="{FF2B5EF4-FFF2-40B4-BE49-F238E27FC236}">
                <a16:creationId xmlns:a16="http://schemas.microsoft.com/office/drawing/2014/main" id="{0D03CCD4-6467-AE4E-959B-97BC28653C5E}"/>
              </a:ext>
            </a:extLst>
          </p:cNvPr>
          <p:cNvSpPr txBox="1"/>
          <p:nvPr/>
        </p:nvSpPr>
        <p:spPr>
          <a:xfrm>
            <a:off x="5952543" y="2824038"/>
            <a:ext cx="1196164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>
                <a:solidFill>
                  <a:srgbClr val="FFDC78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Calibri"/>
                <a:sym typeface="Calibri"/>
              </a:rPr>
              <a:t>조금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1" name="Google Shape;149;p14">
            <a:extLst>
              <a:ext uri="{FF2B5EF4-FFF2-40B4-BE49-F238E27FC236}">
                <a16:creationId xmlns:a16="http://schemas.microsoft.com/office/drawing/2014/main" id="{2C2C97A8-7587-0D45-8801-C4AE74666A03}"/>
              </a:ext>
            </a:extLst>
          </p:cNvPr>
          <p:cNvSpPr txBox="1"/>
          <p:nvPr/>
        </p:nvSpPr>
        <p:spPr>
          <a:xfrm>
            <a:off x="3598820" y="1278846"/>
            <a:ext cx="236409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Lv. 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2" name="Google Shape;150;p14">
            <a:extLst>
              <a:ext uri="{FF2B5EF4-FFF2-40B4-BE49-F238E27FC236}">
                <a16:creationId xmlns:a16="http://schemas.microsoft.com/office/drawing/2014/main" id="{19EB7F65-6962-2445-8A90-8DA2405DF937}"/>
              </a:ext>
            </a:extLst>
          </p:cNvPr>
          <p:cNvSpPr txBox="1"/>
          <p:nvPr/>
        </p:nvSpPr>
        <p:spPr>
          <a:xfrm>
            <a:off x="3479671" y="1885391"/>
            <a:ext cx="2994514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 dirty="0">
                <a:solidFill>
                  <a:srgbClr val="000000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sym typeface="Arial"/>
              </a:rPr>
              <a:t>0</a:t>
            </a:r>
            <a:r>
              <a:rPr lang="en-US" altLang="ko-KR" sz="97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3</a:t>
            </a:r>
            <a:endParaRPr sz="18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3" name="Google Shape;154;p14">
            <a:extLst>
              <a:ext uri="{FF2B5EF4-FFF2-40B4-BE49-F238E27FC236}">
                <a16:creationId xmlns:a16="http://schemas.microsoft.com/office/drawing/2014/main" id="{437CF944-BB45-444C-990B-E5B539B77F45}"/>
              </a:ext>
            </a:extLst>
          </p:cNvPr>
          <p:cNvSpPr txBox="1"/>
          <p:nvPr/>
        </p:nvSpPr>
        <p:spPr>
          <a:xfrm>
            <a:off x="3991663" y="3697057"/>
            <a:ext cx="109973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400" dirty="0">
                <a:solidFill>
                  <a:srgbClr val="FFFFFF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  <a:cs typeface="Calibri"/>
                <a:sym typeface="Calibri"/>
              </a:rPr>
              <a:t>기능 흐름도</a:t>
            </a:r>
            <a:endParaRPr sz="2400" dirty="0">
              <a:solidFill>
                <a:schemeClr val="dk1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6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746" y="1457295"/>
            <a:ext cx="15312222" cy="77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2629" y="1448573"/>
            <a:ext cx="13276339" cy="567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5"/>
          <p:cNvGrpSpPr/>
          <p:nvPr/>
        </p:nvGrpSpPr>
        <p:grpSpPr>
          <a:xfrm>
            <a:off x="-752321" y="-485743"/>
            <a:ext cx="7517510" cy="5134560"/>
            <a:chOff x="-187363" y="-467169"/>
            <a:chExt cx="5134560" cy="5134560"/>
          </a:xfrm>
        </p:grpSpPr>
        <p:pic>
          <p:nvPicPr>
            <p:cNvPr id="166" name="Google Shape;166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83728" y="856795"/>
            <a:ext cx="289694" cy="28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1442256" y="919855"/>
            <a:ext cx="2790446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>
                <a:latin typeface="BM Dohyeon" panose="020B0600000101010101" pitchFamily="34" charset="-127"/>
                <a:ea typeface="BM Dohyeon" panose="020B0600000101010101" pitchFamily="34" charset="-127"/>
              </a:rPr>
              <a:t>03</a:t>
            </a:r>
            <a:r>
              <a:rPr lang="en-US" sz="5200" dirty="0">
                <a:solidFill>
                  <a:srgbClr val="000000"/>
                </a:solidFill>
                <a:latin typeface="BM Dohyeon" panose="020B0600000101010101" pitchFamily="34" charset="-127"/>
                <a:ea typeface="BM Dohyeon" panose="020B0600000101010101" pitchFamily="34" charset="-127"/>
                <a:sym typeface="Arial"/>
              </a:rPr>
              <a:t>.</a:t>
            </a:r>
            <a:r>
              <a:rPr lang="en-US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205548" y="1682695"/>
            <a:ext cx="345192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BM Dohyeon" panose="020B0600000101010101" pitchFamily="34" charset="-127"/>
                <a:ea typeface="BM Dohyeon" panose="020B0600000101010101" pitchFamily="34" charset="-127"/>
                <a:cs typeface="Calibri"/>
                <a:sym typeface="Calibri"/>
              </a:rPr>
              <a:t>FUNCTION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BM Dohyeon" panose="020B0600000101010101" pitchFamily="34" charset="-127"/>
                <a:ea typeface="BM Dohyeon" panose="020B0600000101010101" pitchFamily="34" charset="-127"/>
                <a:cs typeface="Calibri"/>
                <a:sym typeface="Calibri"/>
              </a:rPr>
              <a:t>FLOW</a:t>
            </a:r>
            <a:endParaRPr lang="en-US" sz="1000" b="1" dirty="0">
              <a:solidFill>
                <a:schemeClr val="dk1"/>
              </a:solidFill>
              <a:latin typeface="BM Dohyeon" panose="020B0600000101010101" pitchFamily="34" charset="-127"/>
              <a:ea typeface="BM Dohyeon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9" name="Google Shape;238;p19">
            <a:extLst>
              <a:ext uri="{FF2B5EF4-FFF2-40B4-BE49-F238E27FC236}">
                <a16:creationId xmlns:a16="http://schemas.microsoft.com/office/drawing/2014/main" id="{7EA9FA1B-5AB3-DE4A-A027-76CDD10796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566237" y="4685990"/>
            <a:ext cx="3531557" cy="5174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정육면체 6">
            <a:extLst>
              <a:ext uri="{FF2B5EF4-FFF2-40B4-BE49-F238E27FC236}">
                <a16:creationId xmlns:a16="http://schemas.microsoft.com/office/drawing/2014/main" id="{E8E10A36-C52A-094A-BF5E-51FAD326C0CA}"/>
              </a:ext>
            </a:extLst>
          </p:cNvPr>
          <p:cNvSpPr/>
          <p:nvPr/>
        </p:nvSpPr>
        <p:spPr>
          <a:xfrm>
            <a:off x="2162670" y="3569424"/>
            <a:ext cx="2070032" cy="157027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회원관리</a:t>
            </a:r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0653764F-19F6-AA4B-A4BC-9611CB2D1FD8}"/>
              </a:ext>
            </a:extLst>
          </p:cNvPr>
          <p:cNvSpPr/>
          <p:nvPr/>
        </p:nvSpPr>
        <p:spPr>
          <a:xfrm>
            <a:off x="2113696" y="5474289"/>
            <a:ext cx="2070032" cy="1570273"/>
          </a:xfrm>
          <a:prstGeom prst="cube">
            <a:avLst/>
          </a:prstGeom>
          <a:solidFill>
            <a:srgbClr val="EF7447"/>
          </a:solidFill>
          <a:ln>
            <a:solidFill>
              <a:srgbClr val="EF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영화 정보</a:t>
            </a: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C424D987-BC64-6D42-B4E0-A1E8A215CB93}"/>
              </a:ext>
            </a:extLst>
          </p:cNvPr>
          <p:cNvSpPr/>
          <p:nvPr/>
        </p:nvSpPr>
        <p:spPr>
          <a:xfrm>
            <a:off x="2113696" y="7353042"/>
            <a:ext cx="2070032" cy="1570273"/>
          </a:xfrm>
          <a:prstGeom prst="cube">
            <a:avLst/>
          </a:prstGeom>
          <a:solidFill>
            <a:srgbClr val="DAB03F"/>
          </a:solidFill>
          <a:ln>
            <a:solidFill>
              <a:srgbClr val="DA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코멘트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A3997852-7AA8-7142-A134-E316FA297996}"/>
              </a:ext>
            </a:extLst>
          </p:cNvPr>
          <p:cNvSpPr/>
          <p:nvPr/>
        </p:nvSpPr>
        <p:spPr>
          <a:xfrm>
            <a:off x="4473422" y="3836894"/>
            <a:ext cx="1210202" cy="1004047"/>
          </a:xfrm>
          <a:prstGeom prst="rightArrow">
            <a:avLst/>
          </a:prstGeom>
          <a:solidFill>
            <a:schemeClr val="accent2"/>
          </a:solidFill>
          <a:ln w="28575">
            <a:solidFill>
              <a:srgbClr val="8D3030"/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D6DB3B45-A4CE-0E49-9676-BC24BDEB59CE}"/>
              </a:ext>
            </a:extLst>
          </p:cNvPr>
          <p:cNvSpPr/>
          <p:nvPr/>
        </p:nvSpPr>
        <p:spPr>
          <a:xfrm>
            <a:off x="4473422" y="5757401"/>
            <a:ext cx="1210202" cy="1004047"/>
          </a:xfrm>
          <a:prstGeom prst="rightArrow">
            <a:avLst/>
          </a:prstGeom>
          <a:solidFill>
            <a:schemeClr val="accent2"/>
          </a:solidFill>
          <a:ln w="28575">
            <a:solidFill>
              <a:srgbClr val="8D3030"/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3BD12BD2-1081-3A4C-8877-573A8C797240}"/>
              </a:ext>
            </a:extLst>
          </p:cNvPr>
          <p:cNvSpPr/>
          <p:nvPr/>
        </p:nvSpPr>
        <p:spPr>
          <a:xfrm>
            <a:off x="4473422" y="7553802"/>
            <a:ext cx="1210202" cy="1004047"/>
          </a:xfrm>
          <a:prstGeom prst="rightArrow">
            <a:avLst/>
          </a:prstGeom>
          <a:solidFill>
            <a:schemeClr val="accent2"/>
          </a:solidFill>
          <a:ln w="28575">
            <a:solidFill>
              <a:srgbClr val="8D3030"/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17B3CDA-3B3E-224C-A110-67E141929C5B}"/>
              </a:ext>
            </a:extLst>
          </p:cNvPr>
          <p:cNvSpPr/>
          <p:nvPr/>
        </p:nvSpPr>
        <p:spPr>
          <a:xfrm>
            <a:off x="5947021" y="3687515"/>
            <a:ext cx="1792941" cy="130280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로그인</a:t>
            </a: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7E80212-6C6B-E04D-B167-93B3CBC0F895}"/>
              </a:ext>
            </a:extLst>
          </p:cNvPr>
          <p:cNvSpPr/>
          <p:nvPr/>
        </p:nvSpPr>
        <p:spPr>
          <a:xfrm>
            <a:off x="8246386" y="3669793"/>
            <a:ext cx="1792941" cy="130280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마이페이지</a:t>
            </a:r>
            <a:endParaRPr kumimoji="1" lang="ko-KR" altLang="en-US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013D397-D1E0-E442-BB35-D79F81EB6DD8}"/>
              </a:ext>
            </a:extLst>
          </p:cNvPr>
          <p:cNvSpPr/>
          <p:nvPr/>
        </p:nvSpPr>
        <p:spPr>
          <a:xfrm>
            <a:off x="10545751" y="3687515"/>
            <a:ext cx="1792941" cy="130280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팔로우</a:t>
            </a:r>
            <a:endParaRPr kumimoji="1" lang="en-US" altLang="ko-KR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  <a:p>
            <a:pPr algn="ctr"/>
            <a:r>
              <a:rPr kumimoji="1" lang="en-US" altLang="ko-KR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</a:t>
            </a:r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팔로잉</a:t>
            </a:r>
            <a:endParaRPr kumimoji="1" lang="ko-KR" altLang="en-US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3568EA6C-7249-9947-9A77-DBAB8C28C909}"/>
              </a:ext>
            </a:extLst>
          </p:cNvPr>
          <p:cNvSpPr/>
          <p:nvPr/>
        </p:nvSpPr>
        <p:spPr>
          <a:xfrm>
            <a:off x="12845116" y="3669792"/>
            <a:ext cx="1792941" cy="130280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영화 저장</a:t>
            </a:r>
            <a:endParaRPr kumimoji="1" lang="en-US" altLang="ko-KR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  <a:p>
            <a:pPr algn="ctr"/>
            <a:r>
              <a:rPr kumimoji="1" lang="en-US" altLang="ko-KR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(</a:t>
            </a:r>
            <a:r>
              <a:rPr kumimoji="1" lang="ko-KR" altLang="en-US" sz="18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별점</a:t>
            </a:r>
            <a:r>
              <a:rPr kumimoji="1" lang="en-US" altLang="ko-KR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찜</a:t>
            </a:r>
            <a:r>
              <a:rPr kumimoji="1" lang="en-US" altLang="ko-KR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코멘트</a:t>
            </a:r>
            <a:r>
              <a:rPr kumimoji="1" lang="en-US" altLang="ko-KR" sz="18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)</a:t>
            </a:r>
            <a:endParaRPr kumimoji="1" lang="ko-KR" altLang="en-US" sz="18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04C08E22-0FA3-DE45-95D4-0C4C789C67D5}"/>
              </a:ext>
            </a:extLst>
          </p:cNvPr>
          <p:cNvSpPr/>
          <p:nvPr/>
        </p:nvSpPr>
        <p:spPr>
          <a:xfrm>
            <a:off x="5947021" y="5638183"/>
            <a:ext cx="1792941" cy="1302803"/>
          </a:xfrm>
          <a:prstGeom prst="roundRect">
            <a:avLst/>
          </a:prstGeom>
          <a:solidFill>
            <a:srgbClr val="FF8F69"/>
          </a:solidFill>
          <a:ln w="76200">
            <a:solidFill>
              <a:srgbClr val="EF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1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다양한 분류</a:t>
            </a:r>
            <a:endParaRPr kumimoji="1" lang="en-US" altLang="ko-KR" sz="21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  <a:p>
            <a:pPr algn="ctr"/>
            <a:r>
              <a:rPr kumimoji="1" lang="en-US" altLang="ko-KR" sz="21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21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영화 검색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6E316C56-8D48-164C-9043-0A12B7BC8379}"/>
              </a:ext>
            </a:extLst>
          </p:cNvPr>
          <p:cNvSpPr/>
          <p:nvPr/>
        </p:nvSpPr>
        <p:spPr>
          <a:xfrm>
            <a:off x="8246386" y="5620461"/>
            <a:ext cx="1792941" cy="1302803"/>
          </a:xfrm>
          <a:prstGeom prst="roundRect">
            <a:avLst/>
          </a:prstGeom>
          <a:solidFill>
            <a:srgbClr val="FF8F69"/>
          </a:solidFill>
          <a:ln w="76200">
            <a:solidFill>
              <a:srgbClr val="EF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영화 상세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17B595F-0D47-9C4E-912C-303F7FF10E4E}"/>
              </a:ext>
            </a:extLst>
          </p:cNvPr>
          <p:cNvSpPr/>
          <p:nvPr/>
        </p:nvSpPr>
        <p:spPr>
          <a:xfrm>
            <a:off x="10545751" y="5638183"/>
            <a:ext cx="1792941" cy="1302803"/>
          </a:xfrm>
          <a:prstGeom prst="roundRect">
            <a:avLst/>
          </a:prstGeom>
          <a:solidFill>
            <a:srgbClr val="FF8F69"/>
          </a:solidFill>
          <a:ln w="76200">
            <a:solidFill>
              <a:srgbClr val="EF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별점</a:t>
            </a:r>
            <a:r>
              <a:rPr kumimoji="1" lang="en-US" altLang="ko-KR" sz="20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20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찜</a:t>
            </a:r>
            <a:r>
              <a:rPr kumimoji="1" lang="en-US" altLang="ko-KR" sz="20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/</a:t>
            </a:r>
            <a:r>
              <a:rPr kumimoji="1" lang="ko-KR" altLang="en-US" sz="20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코멘트</a:t>
            </a:r>
            <a:endParaRPr kumimoji="1" lang="en-US" altLang="ko-KR" sz="20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남기기</a:t>
            </a: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1A394D87-A60F-4B4A-99FD-3751F0BB8D23}"/>
              </a:ext>
            </a:extLst>
          </p:cNvPr>
          <p:cNvSpPr/>
          <p:nvPr/>
        </p:nvSpPr>
        <p:spPr>
          <a:xfrm>
            <a:off x="5947021" y="7553346"/>
            <a:ext cx="1792941" cy="1302803"/>
          </a:xfrm>
          <a:prstGeom prst="roundRect">
            <a:avLst/>
          </a:prstGeom>
          <a:solidFill>
            <a:srgbClr val="DAB03F"/>
          </a:solidFill>
          <a:ln w="76200">
            <a:solidFill>
              <a:srgbClr val="A08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좋아요</a:t>
            </a:r>
            <a:endParaRPr kumimoji="1" lang="en-US" altLang="ko-KR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52103CE-E541-D745-B107-CDAD96A69407}"/>
              </a:ext>
            </a:extLst>
          </p:cNvPr>
          <p:cNvSpPr/>
          <p:nvPr/>
        </p:nvSpPr>
        <p:spPr>
          <a:xfrm>
            <a:off x="8246386" y="7535624"/>
            <a:ext cx="1792941" cy="1302803"/>
          </a:xfrm>
          <a:prstGeom prst="roundRect">
            <a:avLst/>
          </a:prstGeom>
          <a:solidFill>
            <a:srgbClr val="DAB03F"/>
          </a:solidFill>
          <a:ln w="76200">
            <a:solidFill>
              <a:srgbClr val="A08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스포일러</a:t>
            </a:r>
            <a:endParaRPr kumimoji="1" lang="ko-KR" altLang="en-US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87CA2B67-589C-BF46-9CE5-F895A39EF55E}"/>
              </a:ext>
            </a:extLst>
          </p:cNvPr>
          <p:cNvSpPr/>
          <p:nvPr/>
        </p:nvSpPr>
        <p:spPr>
          <a:xfrm>
            <a:off x="10545751" y="7553346"/>
            <a:ext cx="1792941" cy="1302803"/>
          </a:xfrm>
          <a:prstGeom prst="roundRect">
            <a:avLst/>
          </a:prstGeom>
          <a:solidFill>
            <a:srgbClr val="DAB03F"/>
          </a:solidFill>
          <a:ln w="76200">
            <a:solidFill>
              <a:srgbClr val="A08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다른사람</a:t>
            </a:r>
            <a:endParaRPr kumimoji="1" lang="en-US" altLang="ko-KR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  <a:p>
            <a:pPr algn="ctr"/>
            <a:r>
              <a:rPr kumimoji="1" lang="ko-KR" altLang="en-US" sz="2400" dirty="0" err="1"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마이페이지</a:t>
            </a:r>
            <a:endParaRPr kumimoji="1" lang="ko-KR" altLang="en-US" sz="2400" dirty="0"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13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746" y="1448573"/>
            <a:ext cx="15312222" cy="77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6746" y="1448573"/>
            <a:ext cx="15312222" cy="5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1A6C2B-8219-214C-BFD8-C2006E03C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417" y="3143651"/>
            <a:ext cx="9834880" cy="4917440"/>
          </a:xfrm>
          <a:prstGeom prst="rect">
            <a:avLst/>
          </a:prstGeom>
        </p:spPr>
      </p:pic>
      <p:pic>
        <p:nvPicPr>
          <p:cNvPr id="184" name="Google Shape;184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33544" y="5142857"/>
            <a:ext cx="5191235" cy="45482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D44592-00F4-4446-9B18-AA1B364C4739}"/>
              </a:ext>
            </a:extLst>
          </p:cNvPr>
          <p:cNvSpPr/>
          <p:nvPr/>
        </p:nvSpPr>
        <p:spPr>
          <a:xfrm>
            <a:off x="6788688" y="4135431"/>
            <a:ext cx="470834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Dohyeon" panose="020B0600000101010101" pitchFamily="34" charset="-127"/>
                <a:ea typeface="BM Dohyeon" panose="020B0600000101010101" pitchFamily="34" charset="-127"/>
              </a:rPr>
              <a:t>시연</a:t>
            </a:r>
            <a:endParaRPr lang="en-US" altLang="ko-KR" sz="18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130</Words>
  <Application>Microsoft Macintosh PowerPoint</Application>
  <PresentationFormat>사용자 지정</PresentationFormat>
  <Paragraphs>75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BM Dohyeon</vt:lpstr>
      <vt:lpstr>GangwonEduAll OTF Bold</vt:lpstr>
      <vt:lpstr>Calibri</vt:lpstr>
      <vt:lpstr>GangwonEduPower ExtraBold</vt:lpstr>
      <vt:lpstr>Arial</vt:lpstr>
      <vt:lpstr>GangwonEduSaeeum OTF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45</cp:revision>
  <dcterms:modified xsi:type="dcterms:W3CDTF">2023-05-04T05:37:16Z</dcterms:modified>
</cp:coreProperties>
</file>